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8" r:id="rId3"/>
    <p:sldId id="263" r:id="rId4"/>
    <p:sldId id="261" r:id="rId5"/>
    <p:sldId id="264" r:id="rId6"/>
  </p:sldIdLst>
  <p:sldSz cx="9144000" cy="6858000" type="screen4x3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E16EAF65-D377-40EF-B254-E590F32DD3CA}">
          <p14:sldIdLst>
            <p14:sldId id="256"/>
            <p14:sldId id="258"/>
            <p14:sldId id="263"/>
            <p14:sldId id="261"/>
            <p14:sldId id="264"/>
          </p14:sldIdLst>
        </p14:section>
        <p14:section name="Demo slides" id="{4EF3FB0E-A9E1-4F89-992C-CB07934C619A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83BD"/>
    <a:srgbClr val="FBF2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1010101-0101-0101-AAAA-ABCDEF010101}" styleName="Sevecek.net Table Style">
    <a:tblBg>
      <a:effect>
        <a:effectLst/>
      </a:effect>
    </a:tblBg>
    <a:wholeTbl>
      <a:tcTxStyle b="off" i="off">
        <a:fontRef idx="minor"/>
        <a:schemeClr val="dk2"/>
      </a:tcTxStyle>
      <a:tcStyle>
        <a:tcBdr>
          <a:left>
            <a:ln w="28575">
              <a:solidFill>
                <a:schemeClr val="accent3"/>
              </a:solidFill>
            </a:ln>
          </a:left>
          <a:right>
            <a:ln w="28575">
              <a:solidFill>
                <a:schemeClr val="accent3"/>
              </a:solidFill>
            </a:ln>
          </a:right>
          <a:top>
            <a:ln w="28575">
              <a:solidFill>
                <a:schemeClr val="accent3"/>
              </a:solidFill>
            </a:ln>
          </a:top>
          <a:bottom>
            <a:ln w="28575">
              <a:solidFill>
                <a:schemeClr val="accent3"/>
              </a:solidFill>
            </a:ln>
          </a:bottom>
          <a:insideH>
            <a:ln w="9525">
              <a:solidFill>
                <a:schemeClr val="accent3"/>
              </a:solidFill>
            </a:ln>
          </a:insideH>
          <a:insideV>
            <a:ln w="9525">
              <a:solidFill>
                <a:schemeClr val="accent3"/>
              </a:solidFill>
            </a:ln>
          </a:insideV>
          <a:tl2br>
            <a:ln>
              <a:noFill/>
            </a:ln>
          </a:tl2br>
          <a:tr2bl>
            <a:ln>
              <a:noFill/>
            </a:ln>
          </a:tr2bl>
        </a:tcBdr>
        <a:fill>
          <a:solidFill>
            <a:schemeClr val="lt1"/>
          </a:solidFill>
        </a:fill>
      </a:tcStyle>
    </a:wholeTbl>
    <a:band1H>
      <a:tcStyle>
        <a:tcBdr/>
      </a:tcStyle>
    </a:band1H>
    <a:band2H>
      <a:tcStyle>
        <a:tcBdr/>
        <a:fill>
          <a:solidFill>
            <a:schemeClr val="lt2"/>
          </a:solidFill>
        </a:fill>
      </a:tcStyle>
    </a:band2H>
    <a:firstRow>
      <a:tcTxStyle b="on"/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4" autoAdjust="0"/>
    <p:restoredTop sz="97495" autoAdjust="0"/>
  </p:normalViewPr>
  <p:slideViewPr>
    <p:cSldViewPr>
      <p:cViewPr varScale="1">
        <p:scale>
          <a:sx n="58" d="100"/>
          <a:sy n="58" d="100"/>
        </p:scale>
        <p:origin x="-571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8" d="100"/>
          <a:sy n="78" d="100"/>
        </p:scale>
        <p:origin x="-1762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2527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68A5E3-E505-4C89-805A-5DA4633D1535}" type="datetimeFigureOut">
              <a:rPr lang="en-GB" smtClean="0"/>
              <a:t>09/03/2017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B264AA-99FC-4906-9287-066A51C523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1745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504" y="1124744"/>
            <a:ext cx="8928992" cy="2232248"/>
          </a:xfrm>
        </p:spPr>
        <p:txBody>
          <a:bodyPr>
            <a:normAutofit/>
          </a:bodyPr>
          <a:lstStyle>
            <a:lvl1pPr>
              <a:defRPr sz="6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89040"/>
            <a:ext cx="6400800" cy="1368152"/>
          </a:xfrm>
        </p:spPr>
        <p:txBody>
          <a:bodyPr anchor="ctr">
            <a:noAutofit/>
          </a:bodyPr>
          <a:lstStyle>
            <a:lvl1pPr marL="0" indent="0" algn="ctr">
              <a:buNone/>
              <a:defRPr sz="4400" b="1">
                <a:solidFill>
                  <a:srgbClr val="E18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GB"/>
          </a:p>
        </p:txBody>
      </p:sp>
      <p:pic>
        <p:nvPicPr>
          <p:cNvPr id="58370" name="Picture 2" descr="C:\Prace\!Courses\280. CzechITas Android stredoskol\Czechitas-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854" y="116632"/>
            <a:ext cx="2232248" cy="66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20972"/>
            <a:ext cx="4572000" cy="952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920972"/>
            <a:ext cx="45720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79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3"/>
          <p:cNvSpPr>
            <a:spLocks noChangeArrowheads="1"/>
          </p:cNvSpPr>
          <p:nvPr userDrawn="1"/>
        </p:nvSpPr>
        <p:spPr bwMode="auto">
          <a:xfrm>
            <a:off x="0" y="6813376"/>
            <a:ext cx="9144000" cy="4571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wrap="none" lIns="72009" tIns="36005" rIns="72009" bIns="36005" anchor="ctr"/>
          <a:lstStyle/>
          <a:p>
            <a:pPr algn="ctr" defTabSz="720725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GB">
              <a:solidFill>
                <a:schemeClr val="tx1"/>
              </a:solidFill>
              <a:cs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8370" name="Picture 2" descr="Czechitas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38" y="6496680"/>
            <a:ext cx="1151715" cy="34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80000"/>
            <a:ext cx="2133600" cy="331200"/>
          </a:xfrm>
        </p:spPr>
        <p:txBody>
          <a:bodyPr/>
          <a:lstStyle/>
          <a:p>
            <a:fld id="{499B36F6-5E53-4661-BD1D-54F426C9D7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5814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>
            <a:spLocks noChangeArrowheads="1"/>
          </p:cNvSpPr>
          <p:nvPr userDrawn="1"/>
        </p:nvSpPr>
        <p:spPr bwMode="auto">
          <a:xfrm>
            <a:off x="0" y="6813376"/>
            <a:ext cx="9144000" cy="4571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wrap="none" lIns="72009" tIns="36005" rIns="72009" bIns="36005" anchor="ctr"/>
          <a:lstStyle/>
          <a:p>
            <a:pPr algn="ctr" defTabSz="720725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GB">
              <a:solidFill>
                <a:schemeClr val="tx1"/>
              </a:solidFill>
              <a:cs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570981"/>
            <a:ext cx="7772400" cy="1362075"/>
          </a:xfrm>
        </p:spPr>
        <p:txBody>
          <a:bodyPr anchor="ctr">
            <a:normAutofit/>
          </a:bodyPr>
          <a:lstStyle>
            <a:lvl1pPr algn="ctr">
              <a:defRPr lang="en-GB" sz="48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161061"/>
            <a:ext cx="7772400" cy="8521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36F6-5E53-4661-BD1D-54F426C9D773}" type="slidenum">
              <a:rPr lang="en-GB" smtClean="0"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6" name="Picture 2" descr="Czechitas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38" y="6496680"/>
            <a:ext cx="1151715" cy="34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9798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>
            <a:spLocks noChangeArrowheads="1"/>
          </p:cNvSpPr>
          <p:nvPr userDrawn="1"/>
        </p:nvSpPr>
        <p:spPr bwMode="auto">
          <a:xfrm>
            <a:off x="0" y="6813376"/>
            <a:ext cx="9144000" cy="4571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wrap="none" lIns="72009" tIns="36005" rIns="72009" bIns="36005" anchor="ctr"/>
          <a:lstStyle/>
          <a:p>
            <a:pPr algn="ctr" defTabSz="720725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GB">
              <a:solidFill>
                <a:schemeClr val="tx1"/>
              </a:solidFill>
              <a:cs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504" y="908720"/>
            <a:ext cx="4388296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8720"/>
            <a:ext cx="4388296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36F6-5E53-4661-BD1D-54F426C9D773}" type="slidenum">
              <a:rPr lang="en-GB" smtClean="0"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7" name="Picture 2" descr="Czechitas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38" y="6496680"/>
            <a:ext cx="1151715" cy="34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548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>
            <a:spLocks noChangeArrowheads="1"/>
          </p:cNvSpPr>
          <p:nvPr userDrawn="1"/>
        </p:nvSpPr>
        <p:spPr bwMode="auto">
          <a:xfrm>
            <a:off x="0" y="6813376"/>
            <a:ext cx="9144000" cy="4571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wrap="none" lIns="72009" tIns="36005" rIns="72009" bIns="36005" anchor="ctr"/>
          <a:lstStyle/>
          <a:p>
            <a:pPr algn="ctr" defTabSz="720725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GB">
              <a:solidFill>
                <a:schemeClr val="tx1"/>
              </a:solidFill>
              <a:cs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504" y="908720"/>
            <a:ext cx="8928992" cy="26642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7504" y="3717032"/>
            <a:ext cx="8928992" cy="26640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36F6-5E53-4661-BD1D-54F426C9D773}" type="slidenum">
              <a:rPr lang="en-GB" smtClean="0"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7" name="Picture 2" descr="Czechitas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38" y="6496680"/>
            <a:ext cx="1151715" cy="34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661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ChangeArrowheads="1"/>
          </p:cNvSpPr>
          <p:nvPr userDrawn="1"/>
        </p:nvSpPr>
        <p:spPr bwMode="auto">
          <a:xfrm>
            <a:off x="0" y="6813376"/>
            <a:ext cx="9144000" cy="4571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wrap="none" lIns="72009" tIns="36005" rIns="72009" bIns="36005" anchor="ctr"/>
          <a:lstStyle/>
          <a:p>
            <a:pPr algn="ctr" defTabSz="720725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GB">
              <a:solidFill>
                <a:schemeClr val="tx1"/>
              </a:solidFill>
              <a:cs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36F6-5E53-4661-BD1D-54F426C9D773}" type="slidenum">
              <a:rPr lang="en-GB" smtClean="0"/>
              <a:t>‹#›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5" name="Picture 2" descr="Czechitas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38" y="6496680"/>
            <a:ext cx="1151715" cy="34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885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8842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504" y="908720"/>
            <a:ext cx="8928992" cy="5472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480000"/>
            <a:ext cx="2133600" cy="331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ln w="9525">
                  <a:noFill/>
                </a:ln>
                <a:solidFill>
                  <a:schemeClr val="tx1"/>
                </a:solidFill>
              </a:defRPr>
            </a:lvl1pPr>
          </a:lstStyle>
          <a:p>
            <a:fld id="{42302832-0D35-4604-9536-04DF49A2C0E6}" type="datetime1">
              <a:rPr lang="en-GB" smtClean="0"/>
              <a:pPr/>
              <a:t>09/03/2017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72000" y="6480000"/>
            <a:ext cx="3240000" cy="331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 b="1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480000"/>
            <a:ext cx="2133600" cy="331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 b="1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fld id="{499B36F6-5E53-4661-BD1D-54F426C9D77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3731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6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100000"/>
        <a:buFont typeface="Calibri" panose="020F0502020204030204" pitchFamily="34" charset="0"/>
        <a:buChar char="●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SzPct val="100000"/>
        <a:buFont typeface="Calibri" panose="020F0502020204030204" pitchFamily="34" charset="0"/>
        <a:buChar char="●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SzPct val="100000"/>
        <a:buFont typeface="Calibri" panose="020F0502020204030204" pitchFamily="34" charset="0"/>
        <a:buChar char="●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SzPct val="100000"/>
        <a:buFont typeface="Calibri" panose="020F0502020204030204" pitchFamily="34" charset="0"/>
        <a:buChar char="●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SzPct val="100000"/>
        <a:buFont typeface="Calibri" panose="020F0502020204030204" pitchFamily="34" charset="0"/>
        <a:buChar char="●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alibri" panose="020F0502020204030204" pitchFamily="34" charset="0"/>
        <a:buChar char="●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anose="020F0502020204030204" pitchFamily="34" charset="0"/>
        <a:buChar char="●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alibri" panose="020F0502020204030204" pitchFamily="34" charset="0"/>
        <a:buChar char="●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Calibri" panose="020F0502020204030204" pitchFamily="34" charset="0"/>
        <a:buChar char="●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504" y="1268760"/>
            <a:ext cx="8928992" cy="2736304"/>
          </a:xfrm>
        </p:spPr>
        <p:txBody>
          <a:bodyPr>
            <a:normAutofit/>
          </a:bodyPr>
          <a:lstStyle/>
          <a:p>
            <a:r>
              <a:rPr lang="en-US" smtClean="0"/>
              <a:t>Czechitas</a:t>
            </a:r>
            <a:r>
              <a:rPr lang="cs-CZ" dirty="0"/>
              <a:t/>
            </a:r>
            <a:br>
              <a:rPr lang="cs-CZ" dirty="0"/>
            </a:br>
            <a:r>
              <a:rPr lang="en-US" smtClean="0"/>
              <a:t>Java 2</a:t>
            </a:r>
            <a:r>
              <a:rPr lang="cs-CZ" smtClean="0"/>
              <a:t> Web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77072"/>
            <a:ext cx="6400800" cy="1296144"/>
          </a:xfrm>
        </p:spPr>
        <p:txBody>
          <a:bodyPr/>
          <a:lstStyle/>
          <a:p>
            <a:r>
              <a:rPr lang="en-US" sz="4800" err="1" smtClean="0"/>
              <a:t>Lekce</a:t>
            </a:r>
            <a:r>
              <a:rPr lang="en-US" sz="4800" smtClean="0"/>
              <a:t> </a:t>
            </a:r>
            <a:r>
              <a:rPr lang="cs-CZ" sz="4800" smtClean="0"/>
              <a:t>03</a:t>
            </a:r>
            <a:endParaRPr lang="cs-CZ" sz="4800" dirty="0" smtClean="0"/>
          </a:p>
        </p:txBody>
      </p:sp>
    </p:spTree>
    <p:extLst>
      <p:ext uri="{BB962C8B-B14F-4D97-AF65-F5344CB8AC3E}">
        <p14:creationId xmlns:p14="http://schemas.microsoft.com/office/powerpoint/2010/main" val="290888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Java 2 Web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mtClean="0"/>
              <a:t>WIFI: WLAN_FI</a:t>
            </a:r>
          </a:p>
          <a:p>
            <a:pPr lvl="1"/>
            <a:r>
              <a:rPr lang="cs-CZ" smtClean="0"/>
              <a:t>Po připojení běžte na http://wifi.fi.muni.cz/</a:t>
            </a:r>
          </a:p>
          <a:p>
            <a:pPr lvl="1"/>
            <a:r>
              <a:rPr lang="cs-CZ" smtClean="0"/>
              <a:t>Login: kurzczechitas</a:t>
            </a:r>
          </a:p>
          <a:p>
            <a:pPr lvl="1"/>
            <a:r>
              <a:rPr lang="cs-CZ" smtClean="0"/>
              <a:t>Heslo: coding started</a:t>
            </a:r>
          </a:p>
          <a:p>
            <a:pPr lvl="1"/>
            <a:endParaRPr lang="cs-CZ" smtClean="0"/>
          </a:p>
          <a:p>
            <a:endParaRPr lang="cs-CZ"/>
          </a:p>
          <a:p>
            <a:r>
              <a:rPr lang="cs-CZ" smtClean="0"/>
              <a:t>Prezenční listina: </a:t>
            </a:r>
            <a:r>
              <a:rPr lang="cs-CZ" b="1" smtClean="0"/>
              <a:t>http://</a:t>
            </a:r>
            <a:r>
              <a:rPr lang="cs-CZ" b="1" smtClean="0"/>
              <a:t>bit.ly/java09-03</a:t>
            </a:r>
            <a:endParaRPr lang="cs-CZ" b="1" smtClean="0"/>
          </a:p>
          <a:p>
            <a:endParaRPr lang="cs-CZ" smtClean="0"/>
          </a:p>
          <a:p>
            <a:r>
              <a:rPr lang="cs-CZ" smtClean="0"/>
              <a:t>Sponzor:			JetBrains (IntelliJ IDEA)</a:t>
            </a:r>
            <a:endParaRPr lang="cs-CZ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36F6-5E53-4661-BD1D-54F426C9D773}" type="slidenum">
              <a:rPr lang="en-GB" smtClean="0"/>
              <a:t>2</a:t>
            </a:fld>
            <a:endParaRPr lang="en-GB"/>
          </a:p>
        </p:txBody>
      </p:sp>
      <p:pic>
        <p:nvPicPr>
          <p:cNvPr id="5" name="Picture 2" descr="C:\Prace\!Courses\332. Czechitas - Java 2 Web\WebLekce01\jetbrains_logos\logo_JetBrains_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725144"/>
            <a:ext cx="2520280" cy="252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>
            <a:off x="2987824" y="2960948"/>
            <a:ext cx="720080" cy="450050"/>
          </a:xfrm>
          <a:prstGeom prst="straightConnector1">
            <a:avLst/>
          </a:prstGeom>
          <a:ln w="57150"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/>
          <p:cNvSpPr txBox="1">
            <a:spLocks/>
          </p:cNvSpPr>
          <p:nvPr/>
        </p:nvSpPr>
        <p:spPr>
          <a:xfrm>
            <a:off x="3707904" y="3185973"/>
            <a:ext cx="1872208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SzPct val="100000"/>
              <a:buFont typeface="Calibri" panose="020F0502020204030204" pitchFamily="34" charset="0"/>
              <a:buChar char="●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SzPct val="100000"/>
              <a:buFont typeface="Calibri" panose="020F0502020204030204" pitchFamily="34" charset="0"/>
              <a:buChar char="●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SzPct val="100000"/>
              <a:buFont typeface="Calibri" panose="020F0502020204030204" pitchFamily="34" charset="0"/>
              <a:buChar char="●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SzPct val="100000"/>
              <a:buFont typeface="Calibri" panose="020F0502020204030204" pitchFamily="34" charset="0"/>
              <a:buChar char="●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SzPct val="100000"/>
              <a:buFont typeface="Calibri" panose="020F0502020204030204" pitchFamily="34" charset="0"/>
              <a:buChar char="●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alibri" panose="020F0502020204030204" pitchFamily="34" charset="0"/>
              <a:buChar char="●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Calibri" panose="020F0502020204030204" pitchFamily="34" charset="0"/>
              <a:buChar char="●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alibri" panose="020F0502020204030204" pitchFamily="34" charset="0"/>
              <a:buChar char="●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Calibri" panose="020F0502020204030204" pitchFamily="34" charset="0"/>
              <a:buChar char="●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mtClean="0"/>
              <a:t>mezera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488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Termíny lekcí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b="1" smtClean="0"/>
              <a:t>23</a:t>
            </a:r>
            <a:r>
              <a:rPr lang="cs-CZ" b="1"/>
              <a:t>. 2. 2017</a:t>
            </a:r>
          </a:p>
          <a:p>
            <a:r>
              <a:rPr lang="cs-CZ" b="1"/>
              <a:t>2. 3. 2017</a:t>
            </a:r>
          </a:p>
          <a:p>
            <a:r>
              <a:rPr lang="cs-CZ" b="1"/>
              <a:t>9. 3. </a:t>
            </a:r>
            <a:r>
              <a:rPr lang="cs-CZ" b="1" smtClean="0"/>
              <a:t>2017 (dnešní lekce)</a:t>
            </a:r>
            <a:endParaRPr lang="cs-CZ" b="1"/>
          </a:p>
          <a:p>
            <a:r>
              <a:rPr lang="cs-CZ" b="1" smtClean="0"/>
              <a:t>16. 3. 2017 (budoucí přidaná lekce)</a:t>
            </a:r>
            <a:endParaRPr lang="cs-CZ" b="1"/>
          </a:p>
          <a:p>
            <a:r>
              <a:rPr lang="cs-CZ" b="1"/>
              <a:t>23. 3. 2017</a:t>
            </a:r>
          </a:p>
          <a:p>
            <a:r>
              <a:rPr lang="cs-CZ" b="1"/>
              <a:t>(vynechaný týden)</a:t>
            </a:r>
          </a:p>
          <a:p>
            <a:r>
              <a:rPr lang="cs-CZ" b="1"/>
              <a:t>6. 4. 2017</a:t>
            </a:r>
          </a:p>
          <a:p>
            <a:r>
              <a:rPr lang="cs-CZ" b="1"/>
              <a:t>13. 4. 2017 (před Velikonocemi)</a:t>
            </a:r>
          </a:p>
          <a:p>
            <a:r>
              <a:rPr lang="cs-CZ" b="1"/>
              <a:t>20. 4. 2017</a:t>
            </a:r>
          </a:p>
          <a:p>
            <a:r>
              <a:rPr lang="cs-CZ" b="1"/>
              <a:t>27. 4. 2017</a:t>
            </a:r>
          </a:p>
          <a:p>
            <a:r>
              <a:rPr lang="cs-CZ" b="1"/>
              <a:t>4. 5. 2017</a:t>
            </a:r>
          </a:p>
          <a:p>
            <a:r>
              <a:rPr lang="cs-CZ" b="1"/>
              <a:t>11. 5. 2017</a:t>
            </a:r>
          </a:p>
          <a:p>
            <a:r>
              <a:rPr lang="cs-CZ" b="1"/>
              <a:t>18. 5. 2017</a:t>
            </a:r>
          </a:p>
          <a:p>
            <a:r>
              <a:rPr lang="cs-CZ" b="1"/>
              <a:t>(Záchranný termín) 1. 6. </a:t>
            </a:r>
            <a:r>
              <a:rPr lang="cs-CZ" b="1" smtClean="0"/>
              <a:t>2017</a:t>
            </a:r>
            <a:endParaRPr lang="cs-CZ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36F6-5E53-4661-BD1D-54F426C9D77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370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Webové aplikace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36F6-5E53-4661-BD1D-54F426C9D773}" type="slidenum">
              <a:rPr lang="en-GB" smtClean="0"/>
              <a:t>4</a:t>
            </a:fld>
            <a:endParaRPr lang="en-GB"/>
          </a:p>
        </p:txBody>
      </p:sp>
      <p:graphicFrame>
        <p:nvGraphicFramePr>
          <p:cNvPr id="6" name="Content Placeholder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0239608"/>
              </p:ext>
            </p:extLst>
          </p:nvPr>
        </p:nvGraphicFramePr>
        <p:xfrm>
          <a:off x="554960" y="980728"/>
          <a:ext cx="8034081" cy="5040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Visio" r:id="rId3" imgW="5794744" imgH="3634669" progId="Visio.Drawing.11">
                  <p:embed/>
                </p:oleObj>
              </mc:Choice>
              <mc:Fallback>
                <p:oleObj name="Visio" r:id="rId3" imgW="5794744" imgH="363466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960" y="980728"/>
                        <a:ext cx="8034081" cy="5040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642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Šablona JSP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36F6-5E53-4661-BD1D-54F426C9D773}" type="slidenum">
              <a:rPr lang="en-GB" smtClean="0"/>
              <a:t>5</a:t>
            </a:fld>
            <a:endParaRPr lang="en-GB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22" y="1484784"/>
            <a:ext cx="8719956" cy="4138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9262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Kamil Sevecek Czechitas">
      <a:dk1>
        <a:srgbClr val="9B256E"/>
      </a:dk1>
      <a:lt1>
        <a:srgbClr val="FBF2F7"/>
      </a:lt1>
      <a:dk2>
        <a:srgbClr val="383838"/>
      </a:dk2>
      <a:lt2>
        <a:srgbClr val="F4F4F4"/>
      </a:lt2>
      <a:accent1>
        <a:srgbClr val="D961AB"/>
      </a:accent1>
      <a:accent2>
        <a:srgbClr val="FBF2F7"/>
      </a:accent2>
      <a:accent3>
        <a:srgbClr val="383838"/>
      </a:accent3>
      <a:accent4>
        <a:srgbClr val="EFBBDB"/>
      </a:accent4>
      <a:accent5>
        <a:srgbClr val="FF0F0F"/>
      </a:accent5>
      <a:accent6>
        <a:srgbClr val="3FFF3F"/>
      </a:accent6>
      <a:hlink>
        <a:srgbClr val="383838"/>
      </a:hlink>
      <a:folHlink>
        <a:srgbClr val="3838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solidFill>
          <a:schemeClr val="accent4"/>
        </a:solidFill>
        <a:ln w="28575">
          <a:solidFill>
            <a:schemeClr val="accent3"/>
          </a:solidFill>
          <a:prstDash val="sysDash"/>
        </a:ln>
      </a:spPr>
      <a:bodyPr wrap="square" rtlCol="0" anchor="ctr">
        <a:normAutofit/>
      </a:bodyPr>
      <a:lstStyle>
        <a:defPPr>
          <a:defRPr smtClean="0">
            <a:solidFill>
              <a:schemeClr val="accent3"/>
            </a:solidFill>
            <a:latin typeface="Consolas" panose="020B0609020204030204" pitchFamily="49" charset="0"/>
            <a:cs typeface="Consolas" panose="020B0609020204030204" pitchFamily="49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37685</TotalTime>
  <Words>129</Words>
  <Application>Microsoft Office PowerPoint</Application>
  <PresentationFormat>On-screen Show (4:3)</PresentationFormat>
  <Paragraphs>34</Paragraphs>
  <Slides>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Visio</vt:lpstr>
      <vt:lpstr>Czechitas Java 2 Web</vt:lpstr>
      <vt:lpstr>Java 2 Web</vt:lpstr>
      <vt:lpstr>Termíny lekcí</vt:lpstr>
      <vt:lpstr>Webové aplikace</vt:lpstr>
      <vt:lpstr>Šablona JSP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Czechitas</dc:title>
  <dc:creator>Kamil Sevecek</dc:creator>
  <cp:lastModifiedBy>Kamil</cp:lastModifiedBy>
  <cp:revision>248</cp:revision>
  <dcterms:created xsi:type="dcterms:W3CDTF">2014-11-22T17:30:28Z</dcterms:created>
  <dcterms:modified xsi:type="dcterms:W3CDTF">2017-03-09T15:40:57Z</dcterms:modified>
</cp:coreProperties>
</file>