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8" r:id="rId3"/>
    <p:sldId id="263" r:id="rId4"/>
    <p:sldId id="270" r:id="rId5"/>
    <p:sldId id="271" r:id="rId6"/>
    <p:sldId id="272" r:id="rId7"/>
    <p:sldId id="273" r:id="rId8"/>
    <p:sldId id="274" r:id="rId9"/>
    <p:sldId id="275" r:id="rId10"/>
  </p:sldIdLst>
  <p:sldSz cx="9144000" cy="5143500" type="screen16x9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71"/>
            <p14:sldId id="272"/>
            <p14:sldId id="273"/>
            <p14:sldId id="274"/>
            <p14:sldId id="275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7495" autoAdjust="0"/>
  </p:normalViewPr>
  <p:slideViewPr>
    <p:cSldViewPr>
      <p:cViewPr varScale="1">
        <p:scale>
          <a:sx n="114" d="100"/>
          <a:sy n="114" d="100"/>
        </p:scale>
        <p:origin x="-206" y="-77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18/05/2017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Prace\!Courses\332. Czechitas - Java 2 Web\Sablona Czechitas\dolni-pozad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64024"/>
            <a:ext cx="9143405" cy="128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ace\!Courses\332. Czechitas - Java 2 Web\Sablona Czechitas\horni-pozadi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40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665719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pic>
        <p:nvPicPr>
          <p:cNvPr id="1028" name="Picture 4" descr="C:\Prace\!Courses\332. Czechitas - Java 2 Web\Sablona Czechitas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8" y="2858886"/>
            <a:ext cx="2339528" cy="7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3249206"/>
            <a:ext cx="5102365" cy="614818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GB"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" y="4873106"/>
            <a:ext cx="8447097" cy="22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688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" y="4873106"/>
            <a:ext cx="8447097" cy="22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20796"/>
            <a:ext cx="7772400" cy="6390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" y="4873106"/>
            <a:ext cx="8447097" cy="22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" y="4873106"/>
            <a:ext cx="8447097" cy="22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8928992" cy="1998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787774"/>
            <a:ext cx="8928992" cy="1998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1" y="4873106"/>
            <a:ext cx="8447097" cy="22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3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81540"/>
            <a:ext cx="892899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18/05/2017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4860000"/>
            <a:ext cx="32400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6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1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16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16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Lekce </a:t>
            </a:r>
            <a:r>
              <a:rPr lang="cs-CZ" smtClean="0"/>
              <a:t>12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mtClean="0"/>
              <a:t>WIFI: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WLAN_FI</a:t>
            </a:r>
          </a:p>
          <a:p>
            <a:pPr lvl="1"/>
            <a:r>
              <a:rPr lang="cs-CZ" smtClean="0"/>
              <a:t>Po připojení běžte na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http://wifi.fi.muni.cz/</a:t>
            </a:r>
          </a:p>
          <a:p>
            <a:pPr lvl="1"/>
            <a:r>
              <a:rPr lang="cs-CZ" smtClean="0"/>
              <a:t>Login: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kurzczechitas</a:t>
            </a:r>
          </a:p>
          <a:p>
            <a:pPr lvl="1"/>
            <a:r>
              <a:rPr lang="cs-CZ" smtClean="0"/>
              <a:t>Heslo: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coding started</a:t>
            </a:r>
          </a:p>
          <a:p>
            <a:pPr lvl="1"/>
            <a:endParaRPr lang="cs-CZ" smtClean="0"/>
          </a:p>
          <a:p>
            <a:endParaRPr lang="cs-CZ" smtClean="0"/>
          </a:p>
          <a:p>
            <a:pPr marL="0" indent="0">
              <a:buNone/>
            </a:pPr>
            <a:endParaRPr lang="cs-CZ" smtClean="0"/>
          </a:p>
          <a:p>
            <a:pPr marL="0" indent="0">
              <a:buNone/>
            </a:pPr>
            <a:r>
              <a:rPr lang="cs-CZ" smtClean="0"/>
              <a:t>Prezenční listina: </a:t>
            </a:r>
            <a:r>
              <a:rPr lang="cs-CZ" b="1" smtClean="0"/>
              <a:t>http://bit.ly/java-05-18</a:t>
            </a:r>
            <a:endParaRPr lang="cs-CZ" smtClean="0"/>
          </a:p>
          <a:p>
            <a:pPr marL="0" indent="0">
              <a:buNone/>
            </a:pPr>
            <a:r>
              <a:rPr lang="cs-CZ" b="1" smtClean="0"/>
              <a:t>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662456" y="2139702"/>
            <a:ext cx="648072" cy="558062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Java 2 Web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75856" y="2499742"/>
            <a:ext cx="1872208" cy="4860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400" smtClean="0"/>
              <a:t>mezera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558" y="699542"/>
            <a:ext cx="7956884" cy="41044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mtClean="0"/>
              <a:t>23. 2. 2017</a:t>
            </a:r>
          </a:p>
          <a:p>
            <a:pPr marL="0" indent="0">
              <a:buNone/>
            </a:pPr>
            <a:r>
              <a:rPr lang="cs-CZ" smtClean="0"/>
              <a:t>2. 3. 2017</a:t>
            </a:r>
          </a:p>
          <a:p>
            <a:pPr marL="0" indent="0">
              <a:buNone/>
            </a:pPr>
            <a:r>
              <a:rPr lang="cs-CZ" smtClean="0"/>
              <a:t>9. 3. 2017</a:t>
            </a:r>
          </a:p>
          <a:p>
            <a:pPr marL="0" indent="0">
              <a:buNone/>
            </a:pPr>
            <a:r>
              <a:rPr lang="cs-CZ" smtClean="0"/>
              <a:t>16. 3. 2017</a:t>
            </a:r>
          </a:p>
          <a:p>
            <a:pPr marL="0" indent="0">
              <a:buNone/>
            </a:pPr>
            <a:r>
              <a:rPr lang="cs-CZ" smtClean="0"/>
              <a:t>23. 3. 2017</a:t>
            </a:r>
          </a:p>
          <a:p>
            <a:pPr marL="0" indent="0">
              <a:buNone/>
            </a:pPr>
            <a:r>
              <a:rPr lang="cs-CZ" smtClean="0"/>
              <a:t>(vynechaný týden)</a:t>
            </a:r>
          </a:p>
          <a:p>
            <a:pPr marL="0" indent="0">
              <a:buNone/>
            </a:pPr>
            <a:r>
              <a:rPr lang="cs-CZ" smtClean="0"/>
              <a:t>6. 4. 2017</a:t>
            </a:r>
          </a:p>
          <a:p>
            <a:pPr marL="0" indent="0">
              <a:buNone/>
            </a:pPr>
            <a:r>
              <a:rPr lang="cs-CZ" smtClean="0"/>
              <a:t>13. 4. 2017</a:t>
            </a:r>
          </a:p>
          <a:p>
            <a:pPr marL="0" indent="0">
              <a:buNone/>
            </a:pPr>
            <a:r>
              <a:rPr lang="cs-CZ" smtClean="0"/>
              <a:t>20. 4. 2017</a:t>
            </a:r>
          </a:p>
          <a:p>
            <a:pPr marL="0" indent="0">
              <a:buNone/>
            </a:pPr>
            <a:r>
              <a:rPr lang="cs-CZ" smtClean="0"/>
              <a:t>27. 4. 2017</a:t>
            </a:r>
          </a:p>
          <a:p>
            <a:pPr marL="0" indent="0">
              <a:buNone/>
            </a:pPr>
            <a:r>
              <a:rPr lang="cs-CZ" smtClean="0"/>
              <a:t>4. 5. 2017</a:t>
            </a:r>
          </a:p>
          <a:p>
            <a:pPr marL="0" indent="0">
              <a:buNone/>
            </a:pPr>
            <a:r>
              <a:rPr lang="cs-CZ" smtClean="0"/>
              <a:t>11. 5. 2017</a:t>
            </a:r>
          </a:p>
          <a:p>
            <a:pPr marL="0" indent="0">
              <a:buNone/>
            </a:pPr>
            <a:r>
              <a:rPr lang="cs-CZ" b="1" smtClean="0"/>
              <a:t>18. 5. 2017</a:t>
            </a:r>
            <a:r>
              <a:rPr lang="cs-CZ" b="1"/>
              <a:t> (dnešní lekce)</a:t>
            </a:r>
            <a:endParaRPr lang="cs-CZ" b="1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Hackathon 27. 5.</a:t>
            </a:r>
          </a:p>
          <a:p>
            <a:r>
              <a:rPr lang="cs-CZ" smtClean="0"/>
              <a:t>Poznámky k domácím úkolům / Java kvíz</a:t>
            </a:r>
          </a:p>
          <a:p>
            <a:endParaRPr lang="cs-CZ" smtClean="0"/>
          </a:p>
          <a:p>
            <a:r>
              <a:rPr lang="cs-CZ" smtClean="0"/>
              <a:t>OpenShift Online</a:t>
            </a:r>
          </a:p>
          <a:p>
            <a:endParaRPr lang="cs-CZ" smtClean="0"/>
          </a:p>
          <a:p>
            <a:r>
              <a:rPr lang="cs-CZ" smtClean="0"/>
              <a:t>Rekapitulace, co jsme programovali</a:t>
            </a:r>
          </a:p>
          <a:p>
            <a:r>
              <a:rPr lang="cs-CZ" smtClean="0"/>
              <a:t>Ukázka celé aplikace DailyPlanet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Git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Systém pro </a:t>
            </a:r>
            <a:r>
              <a:rPr lang="cs-CZ"/>
              <a:t>zálohování </a:t>
            </a:r>
            <a:r>
              <a:rPr lang="cs-CZ" smtClean="0"/>
              <a:t>zdrojového textu vašeho projektu</a:t>
            </a:r>
            <a:endParaRPr lang="cs-CZ"/>
          </a:p>
          <a:p>
            <a:r>
              <a:rPr lang="cs-CZ" smtClean="0"/>
              <a:t>Umožňuje spolupráci více </a:t>
            </a:r>
            <a:r>
              <a:rPr lang="cs-CZ"/>
              <a:t>lidí na </a:t>
            </a:r>
            <a:r>
              <a:rPr lang="cs-CZ"/>
              <a:t>jednom </a:t>
            </a:r>
            <a:r>
              <a:rPr lang="cs-CZ" smtClean="0"/>
              <a:t>projektu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  <p:pic>
        <p:nvPicPr>
          <p:cNvPr id="5" name="Shape 9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101288" y="1573073"/>
            <a:ext cx="4941424" cy="2983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72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Git – příkazy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>
                <a:latin typeface="Consolas" pitchFamily="49" charset="0"/>
                <a:cs typeface="Consolas" pitchFamily="49" charset="0"/>
              </a:rPr>
              <a:t>git clone &lt;adresa&gt;</a:t>
            </a:r>
          </a:p>
          <a:p>
            <a:r>
              <a:rPr lang="cs-CZ"/>
              <a:t>zkopíruje vzdálený repozitář</a:t>
            </a:r>
          </a:p>
          <a:p>
            <a:pPr marL="0" indent="0">
              <a:buNone/>
            </a:pPr>
            <a:r>
              <a:rPr lang="cs-CZ">
                <a:latin typeface="Consolas" pitchFamily="49" charset="0"/>
                <a:cs typeface="Consolas" pitchFamily="49" charset="0"/>
              </a:rPr>
              <a:t>git add &lt;cesta&gt;</a:t>
            </a:r>
          </a:p>
          <a:p>
            <a:r>
              <a:rPr lang="cs-CZ"/>
              <a:t>vybere soubory/změny pro uložení</a:t>
            </a:r>
          </a:p>
          <a:p>
            <a:pPr marL="0" indent="0">
              <a:buNone/>
            </a:pPr>
            <a:r>
              <a:rPr lang="cs-CZ">
                <a:latin typeface="Consolas" pitchFamily="49" charset="0"/>
                <a:cs typeface="Consolas" pitchFamily="49" charset="0"/>
              </a:rPr>
              <a:t>git commit</a:t>
            </a:r>
          </a:p>
          <a:p>
            <a:r>
              <a:rPr lang="cs-CZ"/>
              <a:t>uloží změný do lokálního repozitáře</a:t>
            </a:r>
          </a:p>
          <a:p>
            <a:pPr marL="0" indent="0">
              <a:buNone/>
            </a:pPr>
            <a:r>
              <a:rPr lang="cs-CZ">
                <a:latin typeface="Consolas" pitchFamily="49" charset="0"/>
                <a:cs typeface="Consolas" pitchFamily="49" charset="0"/>
              </a:rPr>
              <a:t>git push</a:t>
            </a:r>
          </a:p>
          <a:p>
            <a:r>
              <a:rPr lang="cs-CZ"/>
              <a:t>zálohuje změny do vzdáleného repozitáře</a:t>
            </a:r>
          </a:p>
          <a:p>
            <a:pPr marL="0" indent="0">
              <a:buNone/>
            </a:pPr>
            <a:r>
              <a:rPr lang="cs-CZ">
                <a:latin typeface="Consolas" pitchFamily="49" charset="0"/>
                <a:cs typeface="Consolas" pitchFamily="49" charset="0"/>
              </a:rPr>
              <a:t>git pull</a:t>
            </a:r>
          </a:p>
          <a:p>
            <a:r>
              <a:rPr lang="cs-CZ"/>
              <a:t>stáhne změny ze vzdáleného repozitáře</a:t>
            </a:r>
          </a:p>
          <a:p>
            <a:endParaRPr lang="cs-CZ"/>
          </a:p>
          <a:p>
            <a:endParaRPr lang="cs-CZ"/>
          </a:p>
        </p:txBody>
      </p:sp>
      <p:pic>
        <p:nvPicPr>
          <p:cNvPr id="5" name="Shape 10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00192" y="813673"/>
            <a:ext cx="2560899" cy="27550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259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Github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https://github.com/</a:t>
            </a:r>
          </a:p>
          <a:p>
            <a:r>
              <a:rPr lang="cs-CZ"/>
              <a:t>Hosting pro gitové repozitáře</a:t>
            </a:r>
          </a:p>
          <a:p>
            <a:r>
              <a:rPr lang="cs-CZ" smtClean="0"/>
              <a:t>Historie projektu lze procházet na webu</a:t>
            </a:r>
            <a:endParaRPr lang="cs-CZ"/>
          </a:p>
          <a:p>
            <a:r>
              <a:rPr lang="cs-CZ"/>
              <a:t>Hlášení </a:t>
            </a:r>
            <a:r>
              <a:rPr lang="cs-CZ" smtClean="0"/>
              <a:t>chyb od uživatelů</a:t>
            </a:r>
            <a:endParaRPr lang="cs-CZ"/>
          </a:p>
          <a:p>
            <a:r>
              <a:rPr lang="cs-CZ"/>
              <a:t>Hodnocení </a:t>
            </a:r>
            <a:r>
              <a:rPr lang="cs-CZ" smtClean="0"/>
              <a:t>kvality kódu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7</a:t>
            </a:fld>
            <a:endParaRPr lang="en-GB"/>
          </a:p>
        </p:txBody>
      </p:sp>
      <p:pic>
        <p:nvPicPr>
          <p:cNvPr id="5" name="Shape 1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92080" y="1829499"/>
            <a:ext cx="3533224" cy="294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17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OpenShift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Cloudová služba společnosti Red Hat</a:t>
            </a:r>
          </a:p>
          <a:p>
            <a:r>
              <a:rPr lang="cs-CZ"/>
              <a:t>Nejnovější verze 3 (Beta)</a:t>
            </a:r>
          </a:p>
          <a:p>
            <a:r>
              <a:rPr lang="cs-CZ"/>
              <a:t>https://manage.openshift.com/</a:t>
            </a:r>
          </a:p>
          <a:p>
            <a:r>
              <a:rPr lang="cs-CZ"/>
              <a:t>Podpora různých </a:t>
            </a:r>
            <a:r>
              <a:rPr lang="cs-CZ"/>
              <a:t>webových </a:t>
            </a:r>
            <a:r>
              <a:rPr lang="cs-CZ" smtClean="0"/>
              <a:t>serverů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8</a:t>
            </a:fld>
            <a:endParaRPr lang="en-GB"/>
          </a:p>
        </p:txBody>
      </p:sp>
      <p:pic>
        <p:nvPicPr>
          <p:cNvPr id="5" name="Shape 1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593451" y="2495225"/>
            <a:ext cx="3957098" cy="21008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0018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Demo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Nasadíme aplikaci </a:t>
            </a:r>
            <a:r>
              <a:rPr lang="cs-CZ"/>
              <a:t>na </a:t>
            </a:r>
            <a:r>
              <a:rPr lang="cs-CZ" smtClean="0"/>
              <a:t>OpenShift Online</a:t>
            </a:r>
            <a:endParaRPr lang="cs-CZ"/>
          </a:p>
          <a:p>
            <a:r>
              <a:rPr lang="cs-CZ" smtClean="0"/>
              <a:t>Nastavíme automatické </a:t>
            </a:r>
            <a:r>
              <a:rPr lang="cs-CZ"/>
              <a:t>nasazení </a:t>
            </a:r>
            <a:r>
              <a:rPr lang="cs-CZ"/>
              <a:t>nejnovější </a:t>
            </a:r>
            <a:r>
              <a:rPr lang="cs-CZ" smtClean="0"/>
              <a:t>verze z Githubu</a:t>
            </a:r>
            <a:endParaRPr lang="cs-CZ"/>
          </a:p>
          <a:p>
            <a:r>
              <a:rPr lang="cs-CZ"/>
              <a:t>https</a:t>
            </a:r>
            <a:r>
              <a:rPr lang="cs-CZ"/>
              <a:t>://</a:t>
            </a:r>
            <a:r>
              <a:rPr lang="cs-CZ" smtClean="0"/>
              <a:t>github.com/czechitas-java/VideoBoss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9</a:t>
            </a:fld>
            <a:endParaRPr lang="en-GB"/>
          </a:p>
        </p:txBody>
      </p:sp>
      <p:pic>
        <p:nvPicPr>
          <p:cNvPr id="5" name="Shape 1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24951" y="2283718"/>
            <a:ext cx="2894099" cy="2669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9912" y="2924443"/>
            <a:ext cx="1666075" cy="138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68541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amil Sevecek Czechitas New">
      <a:dk1>
        <a:sysClr val="windowText" lastClr="000000"/>
      </a:dk1>
      <a:lt1>
        <a:sysClr val="window" lastClr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39680</TotalTime>
  <Words>253</Words>
  <Application>Microsoft Office PowerPoint</Application>
  <PresentationFormat>On-screen Show (16:9)</PresentationFormat>
  <Paragraphs>72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Java 2 Web</vt:lpstr>
      <vt:lpstr>Java 2 Web</vt:lpstr>
      <vt:lpstr>Termíny lekcí</vt:lpstr>
      <vt:lpstr>Plán na dnešní lekci</vt:lpstr>
      <vt:lpstr>Git</vt:lpstr>
      <vt:lpstr>Git – příkazy</vt:lpstr>
      <vt:lpstr>Github</vt:lpstr>
      <vt:lpstr>OpenShift</vt:lpstr>
      <vt:lpstr>Demo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311</cp:revision>
  <dcterms:created xsi:type="dcterms:W3CDTF">2014-11-22T17:30:28Z</dcterms:created>
  <dcterms:modified xsi:type="dcterms:W3CDTF">2017-05-18T15:08:26Z</dcterms:modified>
</cp:coreProperties>
</file>